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8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5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73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3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84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4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22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8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4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0B83B-0264-4AD4-87DB-1B409F053DF8}" type="datetimeFigureOut">
              <a:rPr lang="en-US" smtClean="0"/>
              <a:t>01/23/2019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688B5-51B0-42DB-968A-3372D7D59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6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526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smtClean="0">
                <a:solidFill>
                  <a:srgbClr val="FF0000"/>
                </a:solidFill>
              </a:rPr>
              <a:t>ĐỊA CHỈ IP</a:t>
            </a:r>
            <a:endParaRPr lang="en-US" sz="6000" b="1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6" y="0"/>
            <a:ext cx="8996954" cy="627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44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253476" cy="57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98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0" y="228600"/>
            <a:ext cx="89935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60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" y="304800"/>
            <a:ext cx="8858523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06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882804" cy="642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36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1" y="195858"/>
            <a:ext cx="8346979" cy="5966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843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7" y="228600"/>
            <a:ext cx="8780083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25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3" y="228600"/>
            <a:ext cx="8867937" cy="638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38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8839200" cy="639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63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7401" cy="656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269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4800"/>
            <a:ext cx="9144000" cy="613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74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8915400" cy="642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39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235501"/>
            <a:ext cx="8991599" cy="64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5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152400"/>
            <a:ext cx="8977313" cy="648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6454"/>
            <a:ext cx="8763000" cy="6335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30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744075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34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8763"/>
            <a:ext cx="8658224" cy="61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23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228601"/>
            <a:ext cx="9164610" cy="65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49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744075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72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9525000" cy="6862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44075" cy="690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38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</Words>
  <Application>Microsoft Office PowerPoint</Application>
  <PresentationFormat>On-screen Show (4:3)</PresentationFormat>
  <Paragraphs>1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ĐỊA CHỈ 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8</cp:revision>
  <dcterms:created xsi:type="dcterms:W3CDTF">2019-01-23T02:17:13Z</dcterms:created>
  <dcterms:modified xsi:type="dcterms:W3CDTF">2019-01-23T03:32:27Z</dcterms:modified>
</cp:coreProperties>
</file>